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35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jpeg" ContentType="image/jpeg"/>
  <Override PartName="/ppt/media/image26.png" ContentType="image/png"/>
  <Override PartName="/ppt/media/image25.png" ContentType="image/png"/>
  <Override PartName="/ppt/media/image24.jpeg" ContentType="image/jpeg"/>
  <Override PartName="/ppt/media/image9.png" ContentType="image/png"/>
  <Override PartName="/ppt/media/image23.png" ContentType="image/png"/>
  <Override PartName="/ppt/media/image8.png" ContentType="image/png"/>
  <Override PartName="/ppt/media/image2.png" ContentType="image/png"/>
  <Override PartName="/ppt/media/image22.jpeg" ContentType="image/jpeg"/>
  <Override PartName="/ppt/media/image16.jpeg" ContentType="image/jpeg"/>
  <Override PartName="/ppt/media/image1.jpeg" ContentType="image/jpeg"/>
  <Override PartName="/ppt/media/image13.jpeg" ContentType="image/jpeg"/>
  <Override PartName="/ppt/media/image11.png" ContentType="image/png"/>
  <Override PartName="/ppt/media/image4.jpeg" ContentType="image/jpeg"/>
  <Override PartName="/ppt/media/image3.png" ContentType="image/png"/>
  <Override PartName="/ppt/media/image34.png" ContentType="image/png"/>
  <Override PartName="/ppt/media/image10.jpeg" ContentType="image/jpeg"/>
  <Override PartName="/ppt/media/image14.png" ContentType="image/png"/>
  <Override PartName="/ppt/media/image12.png" ContentType="image/png"/>
  <Override PartName="/ppt/media/image7.jpeg" ContentType="image/jpe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media/image6.png" ContentType="image/png"/>
  <Override PartName="/ppt/media/image21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07960" y="5812920"/>
            <a:ext cx="1198836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65100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0796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2682000" y="2629080"/>
            <a:ext cx="7639560" cy="609552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2682000" y="2629080"/>
            <a:ext cx="7639560" cy="6095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7960" y="800280"/>
            <a:ext cx="11988360" cy="56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0796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65100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07960" y="5812920"/>
            <a:ext cx="1198836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7960" y="5812920"/>
            <a:ext cx="1198836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5100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796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2682000" y="2629080"/>
            <a:ext cx="7639560" cy="609552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2682000" y="2629080"/>
            <a:ext cx="7639560" cy="6095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7960" y="800280"/>
            <a:ext cx="11988360" cy="56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0796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65100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07960" y="5812920"/>
            <a:ext cx="1198836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07960" y="5812920"/>
            <a:ext cx="1198836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65100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50796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2682000" y="2629080"/>
            <a:ext cx="7639560" cy="609552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2682000" y="2629080"/>
            <a:ext cx="7639560" cy="6095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507960" y="800280"/>
            <a:ext cx="11988360" cy="56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0796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65100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07960" y="5812920"/>
            <a:ext cx="1198836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507960" y="5812920"/>
            <a:ext cx="1198836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65100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50796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2682000" y="2629080"/>
            <a:ext cx="7639560" cy="609552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3"/>
          <a:stretch/>
        </p:blipFill>
        <p:spPr>
          <a:xfrm>
            <a:off x="2682000" y="2629080"/>
            <a:ext cx="7639560" cy="6095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ubTitle"/>
          </p:nvPr>
        </p:nvSpPr>
        <p:spPr>
          <a:xfrm>
            <a:off x="507960" y="800280"/>
            <a:ext cx="11988360" cy="56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50796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65100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507960" y="5812920"/>
            <a:ext cx="1198836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507960" y="5812920"/>
            <a:ext cx="1198836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65100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50796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07960" y="800280"/>
            <a:ext cx="11988360" cy="56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2682000" y="2629080"/>
            <a:ext cx="7639560" cy="609552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2682000" y="2629080"/>
            <a:ext cx="7639560" cy="6095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507960" y="800280"/>
            <a:ext cx="11988360" cy="56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0796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65100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507960" y="5812920"/>
            <a:ext cx="1198836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796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07960" y="5812920"/>
            <a:ext cx="1198836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665100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50796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2682000" y="2629080"/>
            <a:ext cx="7639560" cy="609552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3"/>
          <a:stretch/>
        </p:blipFill>
        <p:spPr>
          <a:xfrm>
            <a:off x="2682000" y="2629080"/>
            <a:ext cx="7639560" cy="6095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609552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651000" y="581292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796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651000" y="2629080"/>
            <a:ext cx="585000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7960" y="5812920"/>
            <a:ext cx="11988360" cy="2907360"/>
          </a:xfrm>
          <a:prstGeom prst="rect">
            <a:avLst/>
          </a:prstGeom>
        </p:spPr>
        <p:txBody>
          <a:bodyPr lIns="0" rIns="0" tIns="0" bIns="0"/>
          <a:p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507960" y="2171520"/>
            <a:ext cx="11997000" cy="360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Line 2"/>
          <p:cNvSpPr/>
          <p:nvPr/>
        </p:nvSpPr>
        <p:spPr>
          <a:xfrm>
            <a:off x="507960" y="634680"/>
            <a:ext cx="11997000" cy="360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Line 3"/>
          <p:cNvSpPr/>
          <p:nvPr/>
        </p:nvSpPr>
        <p:spPr>
          <a:xfrm>
            <a:off x="507960" y="6591240"/>
            <a:ext cx="11999160" cy="360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Line 4"/>
          <p:cNvSpPr/>
          <p:nvPr/>
        </p:nvSpPr>
        <p:spPr>
          <a:xfrm>
            <a:off x="507960" y="4089240"/>
            <a:ext cx="11999880" cy="360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Line 5"/>
          <p:cNvSpPr/>
          <p:nvPr/>
        </p:nvSpPr>
        <p:spPr>
          <a:xfrm flipV="1">
            <a:off x="7994160" y="4525920"/>
            <a:ext cx="0" cy="1643040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507960" y="880200"/>
            <a:ext cx="7200720" cy="5758200"/>
          </a:xfrm>
          <a:prstGeom prst="rect">
            <a:avLst/>
          </a:prstGeom>
        </p:spPr>
        <p:txBody>
          <a:bodyPr lIns="50760" rIns="50760" tIns="50760" bIns="5076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Click to edit the outline text format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Second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Third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Fourth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Fifth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Sixth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Seventh Outline LevelLorem </a:t>
            </a:r>
            <a:r>
              <a:rPr b="0" i="1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Ipsum Dolor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507960" y="4140360"/>
            <a:ext cx="7200720" cy="2412720"/>
          </a:xfrm>
          <a:prstGeom prst="rect">
            <a:avLst/>
          </a:prstGeom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7000" spc="-1" strike="noStrike">
                <a:solidFill>
                  <a:srgbClr val="d93e2b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</a:rPr>
              <a:t>Titeltext</a:t>
            </a:r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8280360" y="4140360"/>
            <a:ext cx="4241520" cy="2412720"/>
          </a:xfrm>
          <a:prstGeom prst="rect">
            <a:avLst/>
          </a:prstGeom>
        </p:spPr>
        <p:txBody>
          <a:bodyPr lIns="50760" rIns="50760" tIns="50760" bIns="5076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Click to edit the outline text format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Second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Third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Fourth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Fifth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Sixth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Seventh Outline LevelTextebene 1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Textebene 2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Textebene 3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Textebene 4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Textebene 5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6324480" y="9258480"/>
            <a:ext cx="342720" cy="406080"/>
          </a:xfrm>
          <a:prstGeom prst="rect">
            <a:avLst/>
          </a:prstGeom>
        </p:spPr>
        <p:txBody>
          <a:bodyPr lIns="50760" rIns="50760" tIns="50760" bIns="5076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ine 1"/>
          <p:cNvSpPr/>
          <p:nvPr/>
        </p:nvSpPr>
        <p:spPr>
          <a:xfrm>
            <a:off x="507960" y="2171520"/>
            <a:ext cx="11997000" cy="360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Line 2"/>
          <p:cNvSpPr/>
          <p:nvPr/>
        </p:nvSpPr>
        <p:spPr>
          <a:xfrm>
            <a:off x="507960" y="634680"/>
            <a:ext cx="11997000" cy="360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3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7000" spc="-1" strike="noStrike">
                <a:solidFill>
                  <a:srgbClr val="d93e2b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</a:rPr>
              <a:t>Titeltext</a:t>
            </a:r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507960" y="2629080"/>
            <a:ext cx="11988360" cy="6095520"/>
          </a:xfrm>
          <a:prstGeom prst="rect">
            <a:avLst/>
          </a:prstGeom>
        </p:spPr>
        <p:txBody>
          <a:bodyPr lIns="50760" rIns="50760" tIns="50760" bIns="5076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Click to edit the outline text format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Second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Third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Fourth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Fifth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Sixth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Seventh Outline LevelTextebene 1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Textebene 2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Textebene 3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Textebene 4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Textebene 5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/>
          </p:nvPr>
        </p:nvSpPr>
        <p:spPr>
          <a:xfrm>
            <a:off x="6324480" y="9258480"/>
            <a:ext cx="342720" cy="406080"/>
          </a:xfrm>
          <a:prstGeom prst="rect">
            <a:avLst/>
          </a:prstGeom>
        </p:spPr>
        <p:txBody>
          <a:bodyPr lIns="50760" rIns="50760" tIns="50760" bIns="5076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ine 1"/>
          <p:cNvSpPr/>
          <p:nvPr/>
        </p:nvSpPr>
        <p:spPr>
          <a:xfrm>
            <a:off x="507960" y="2171520"/>
            <a:ext cx="11997000" cy="360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Line 2"/>
          <p:cNvSpPr/>
          <p:nvPr/>
        </p:nvSpPr>
        <p:spPr>
          <a:xfrm>
            <a:off x="507960" y="634680"/>
            <a:ext cx="11997000" cy="360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PlaceHolder 3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7000" spc="-1" strike="noStrike">
                <a:solidFill>
                  <a:srgbClr val="d93e2b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</a:rPr>
              <a:t>Titeltext</a:t>
            </a:r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/>
          </p:nvPr>
        </p:nvSpPr>
        <p:spPr>
          <a:xfrm>
            <a:off x="6324480" y="9258480"/>
            <a:ext cx="342720" cy="406080"/>
          </a:xfrm>
          <a:prstGeom prst="rect">
            <a:avLst/>
          </a:prstGeom>
        </p:spPr>
        <p:txBody>
          <a:bodyPr lIns="50760" rIns="50760" tIns="50760" bIns="5076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Click to edit the outline text format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Second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Third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Fourth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Fifth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Sixth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Seventh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Line 1"/>
          <p:cNvSpPr/>
          <p:nvPr/>
        </p:nvSpPr>
        <p:spPr>
          <a:xfrm>
            <a:off x="507960" y="2171520"/>
            <a:ext cx="11997000" cy="360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Line 2"/>
          <p:cNvSpPr/>
          <p:nvPr/>
        </p:nvSpPr>
        <p:spPr>
          <a:xfrm>
            <a:off x="507960" y="634680"/>
            <a:ext cx="11997000" cy="360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13004280" cy="9753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Click to edit the outline text format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Second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Third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Fourth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Fifth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Sixth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Seventh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sldNum"/>
          </p:nvPr>
        </p:nvSpPr>
        <p:spPr>
          <a:xfrm>
            <a:off x="6324480" y="9258480"/>
            <a:ext cx="342720" cy="406080"/>
          </a:xfrm>
          <a:prstGeom prst="rect">
            <a:avLst/>
          </a:prstGeom>
        </p:spPr>
        <p:txBody>
          <a:bodyPr lIns="50760" rIns="50760" tIns="50760" bIns="5076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Click to edit the title text format</a:t>
            </a:r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Line 1"/>
          <p:cNvSpPr/>
          <p:nvPr/>
        </p:nvSpPr>
        <p:spPr>
          <a:xfrm>
            <a:off x="507960" y="2171520"/>
            <a:ext cx="11997000" cy="360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Line 2"/>
          <p:cNvSpPr/>
          <p:nvPr/>
        </p:nvSpPr>
        <p:spPr>
          <a:xfrm>
            <a:off x="507960" y="634680"/>
            <a:ext cx="11997000" cy="360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856200" y="4772880"/>
            <a:ext cx="5498640" cy="4228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Click to edit the outline text format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Second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Third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Fourth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Fifth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Sixth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Seventh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860520" y="609480"/>
            <a:ext cx="5498640" cy="35301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Click to edit the outline text format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Second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Third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Fourth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Fifth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Sixth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Seventh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557280" y="609480"/>
            <a:ext cx="5587560" cy="83944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Click to edit the outline text format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Second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Third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Fourth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Fifth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Sixth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Seventh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sldNum"/>
          </p:nvPr>
        </p:nvSpPr>
        <p:spPr>
          <a:xfrm>
            <a:off x="6324480" y="9258480"/>
            <a:ext cx="342720" cy="406080"/>
          </a:xfrm>
          <a:prstGeom prst="rect">
            <a:avLst/>
          </a:prstGeom>
        </p:spPr>
        <p:txBody>
          <a:bodyPr lIns="50760" rIns="50760" tIns="50760" bIns="5076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C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l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i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c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k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 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t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o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 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e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d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i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t 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t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h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e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 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t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i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t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l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e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 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t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e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x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t 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f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o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r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m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a</a:t>
            </a:r>
            <a:r>
              <a:rPr b="0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t</a:t>
            </a:r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ine 1"/>
          <p:cNvSpPr/>
          <p:nvPr/>
        </p:nvSpPr>
        <p:spPr>
          <a:xfrm>
            <a:off x="507960" y="2171520"/>
            <a:ext cx="11997000" cy="360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Line 2"/>
          <p:cNvSpPr/>
          <p:nvPr/>
        </p:nvSpPr>
        <p:spPr>
          <a:xfrm>
            <a:off x="507960" y="634680"/>
            <a:ext cx="11997000" cy="360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819840" y="2654280"/>
            <a:ext cx="5587560" cy="63496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Click to edit the outline text format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Second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Third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Fourth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Fifth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Sixth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Seventh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title"/>
          </p:nvPr>
        </p:nvSpPr>
        <p:spPr>
          <a:xfrm>
            <a:off x="507960" y="800280"/>
            <a:ext cx="11988360" cy="1218960"/>
          </a:xfrm>
          <a:prstGeom prst="rect">
            <a:avLst/>
          </a:prstGeom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7000" spc="-1" strike="noStrike">
                <a:solidFill>
                  <a:srgbClr val="d93e2b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</a:rPr>
              <a:t>Titeltext</a:t>
            </a:r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507960" y="2730600"/>
            <a:ext cx="5816160" cy="6349680"/>
          </a:xfrm>
          <a:prstGeom prst="rect">
            <a:avLst/>
          </a:prstGeom>
        </p:spPr>
        <p:txBody>
          <a:bodyPr lIns="50760" rIns="50760" tIns="50760" bIns="5076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Click to edit the outline text format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Second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Third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Fourth Outline Level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Fifth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Sixth Outline Level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marL="393840" indent="-393480">
              <a:lnSpc>
                <a:spcPct val="100000"/>
              </a:lnSpc>
              <a:buClr>
                <a:srgbClr val="929292"/>
              </a:buClr>
              <a:buSzPct val="65000"/>
              <a:buFont typeface="Zapf Dingbats"/>
              <a:buChar char="❖"/>
            </a:pPr>
            <a:r>
              <a:rPr b="0" lang="en-US" sz="3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Seventh Outline LevelTextebene 1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1" marL="787320" indent="-393480">
              <a:lnSpc>
                <a:spcPct val="100000"/>
              </a:lnSpc>
              <a:buClr>
                <a:srgbClr val="929292"/>
              </a:buClr>
              <a:buSzPct val="65000"/>
              <a:buFont typeface="Zapf Dingbats"/>
              <a:buChar char="❖"/>
            </a:pPr>
            <a:r>
              <a:rPr b="0" lang="en-US" sz="3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Textebene 2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2" marL="1181160" indent="-393480">
              <a:lnSpc>
                <a:spcPct val="100000"/>
              </a:lnSpc>
              <a:buClr>
                <a:srgbClr val="929292"/>
              </a:buClr>
              <a:buSzPct val="65000"/>
              <a:buFont typeface="Zapf Dingbats"/>
              <a:buChar char="❖"/>
            </a:pPr>
            <a:r>
              <a:rPr b="0" lang="en-US" sz="3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Textebene 3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3" marL="1574640" indent="-393480">
              <a:lnSpc>
                <a:spcPct val="100000"/>
              </a:lnSpc>
              <a:buClr>
                <a:srgbClr val="929292"/>
              </a:buClr>
              <a:buSzPct val="65000"/>
              <a:buFont typeface="Zapf Dingbats"/>
              <a:buChar char="❖"/>
            </a:pPr>
            <a:r>
              <a:rPr b="0" lang="en-US" sz="3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Textebene 4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lvl="4" marL="1968480" indent="-393480">
              <a:lnSpc>
                <a:spcPct val="100000"/>
              </a:lnSpc>
              <a:buClr>
                <a:srgbClr val="929292"/>
              </a:buClr>
              <a:buSzPct val="65000"/>
              <a:buFont typeface="Zapf Dingbats"/>
              <a:buChar char="❖"/>
            </a:pPr>
            <a:r>
              <a:rPr b="0" lang="en-US" sz="3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Textebene 5</a:t>
            </a:r>
            <a:endParaRPr b="0" lang="en-US" sz="20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 type="sldNum"/>
          </p:nvPr>
        </p:nvSpPr>
        <p:spPr>
          <a:xfrm>
            <a:off x="6324480" y="9258480"/>
            <a:ext cx="342720" cy="406080"/>
          </a:xfrm>
          <a:prstGeom prst="rect">
            <a:avLst/>
          </a:prstGeom>
        </p:spPr>
        <p:txBody>
          <a:bodyPr lIns="50760" rIns="50760" tIns="50760" bIns="5076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jpeg"/><Relationship Id="rId4" Type="http://schemas.openxmlformats.org/officeDocument/2006/relationships/image" Target="../media/image23.png"/><Relationship Id="rId5" Type="http://schemas.openxmlformats.org/officeDocument/2006/relationships/image" Target="../media/image24.jpe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5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6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507960" y="3505320"/>
            <a:ext cx="7200720" cy="5076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Interactive Visual Computing WS 2017/18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507960" y="800280"/>
            <a:ext cx="11988360" cy="12189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7000" spc="-1" strike="noStrike">
                <a:solidFill>
                  <a:srgbClr val="d93e2b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</a:rPr>
              <a:t>Povray Space Waltz</a:t>
            </a:r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43" name="TextShape 3"/>
          <p:cNvSpPr txBox="1"/>
          <p:nvPr/>
        </p:nvSpPr>
        <p:spPr>
          <a:xfrm>
            <a:off x="507960" y="2629080"/>
            <a:ext cx="11988360" cy="60955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 marL="469800" indent="-469440">
              <a:lnSpc>
                <a:spcPct val="100000"/>
              </a:lnSpc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Jonas G.,  Vinh N., Arkadij D.,  Zümra E.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TextShape 4"/>
          <p:cNvSpPr txBox="1"/>
          <p:nvPr/>
        </p:nvSpPr>
        <p:spPr>
          <a:xfrm>
            <a:off x="6381720" y="9258480"/>
            <a:ext cx="228240" cy="4060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507960" y="800280"/>
            <a:ext cx="11988360" cy="121896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7000" spc="-1" strike="noStrike">
                <a:solidFill>
                  <a:srgbClr val="d93e2b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</a:rPr>
              <a:t>Ausblick</a:t>
            </a:r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507960" y="2629080"/>
            <a:ext cx="11988360" cy="6095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469800" indent="-469440">
              <a:lnSpc>
                <a:spcPct val="100000"/>
              </a:lnSpc>
              <a:buClr>
                <a:srgbClr val="929292"/>
              </a:buClr>
              <a:buSzPct val="60000"/>
              <a:buFont typeface="Zapf Dingbats"/>
              <a:buChar char="✓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- Szenen genauer definieren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marL="469800" indent="-469440">
              <a:lnSpc>
                <a:spcPct val="100000"/>
              </a:lnSpc>
              <a:buClr>
                <a:srgbClr val="929292"/>
              </a:buClr>
              <a:buSzPct val="60000"/>
              <a:buFont typeface="Zapf Dingbats"/>
              <a:buChar char="✓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- Umfang und Filmlänge definieren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marL="469800" indent="-469440">
              <a:lnSpc>
                <a:spcPct val="100000"/>
              </a:lnSpc>
              <a:buClr>
                <a:srgbClr val="929292"/>
              </a:buClr>
              <a:buSzPct val="60000"/>
              <a:buFont typeface="Zapf Dingbats"/>
              <a:buChar char="✓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- Koordination 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507960" y="800280"/>
            <a:ext cx="11988360" cy="121896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7000" spc="-1" strike="noStrike">
                <a:solidFill>
                  <a:srgbClr val="d93e2b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</a:rPr>
              <a:t>Inspiration</a:t>
            </a:r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731520" y="2468880"/>
            <a:ext cx="6675120" cy="6400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660240" indent="-659880">
              <a:lnSpc>
                <a:spcPct val="100000"/>
              </a:lnSpc>
              <a:buClr>
                <a:srgbClr val="929292"/>
              </a:buClr>
              <a:buFont typeface="StarSymbol"/>
              <a:buAutoNum type="romanUcPeriod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“</a:t>
            </a: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2001: A Space Odyssey”  von Stanley Kubrick </a:t>
            </a: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(1968)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marL="660240" indent="-659880">
              <a:lnSpc>
                <a:spcPct val="100000"/>
              </a:lnSpc>
              <a:buClr>
                <a:srgbClr val="929292"/>
              </a:buClr>
              <a:buFont typeface="StarSymbol"/>
              <a:buAutoNum type="romanUcPeriod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“</a:t>
            </a: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2001 Space Waltz”, Youtube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47" name="TextShape 3"/>
          <p:cNvSpPr txBox="1"/>
          <p:nvPr/>
        </p:nvSpPr>
        <p:spPr>
          <a:xfrm>
            <a:off x="6381720" y="9258480"/>
            <a:ext cx="228240" cy="4060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7955280" y="2305440"/>
            <a:ext cx="4480560" cy="693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fullsizeoutput_cc.jpeg" descr=""/>
          <p:cNvPicPr/>
          <p:nvPr/>
        </p:nvPicPr>
        <p:blipFill>
          <a:blip r:embed="rId1"/>
          <a:stretch/>
        </p:blipFill>
        <p:spPr>
          <a:xfrm>
            <a:off x="6729480" y="4683960"/>
            <a:ext cx="5752800" cy="4559040"/>
          </a:xfrm>
          <a:prstGeom prst="rect">
            <a:avLst/>
          </a:prstGeom>
          <a:ln w="9360">
            <a:noFill/>
          </a:ln>
        </p:spPr>
      </p:pic>
      <p:pic>
        <p:nvPicPr>
          <p:cNvPr id="250" name="fullsizeoutput_c7.jpeg" descr=""/>
          <p:cNvPicPr/>
          <p:nvPr/>
        </p:nvPicPr>
        <p:blipFill>
          <a:blip r:embed="rId2"/>
          <a:stretch/>
        </p:blipFill>
        <p:spPr>
          <a:xfrm>
            <a:off x="6733440" y="520560"/>
            <a:ext cx="5752800" cy="3860280"/>
          </a:xfrm>
          <a:prstGeom prst="rect">
            <a:avLst/>
          </a:prstGeom>
          <a:ln w="9360">
            <a:noFill/>
          </a:ln>
        </p:spPr>
      </p:pic>
      <p:pic>
        <p:nvPicPr>
          <p:cNvPr id="251" name="fullsizeoutput_c6.jpeg" descr=""/>
          <p:cNvPicPr/>
          <p:nvPr/>
        </p:nvPicPr>
        <p:blipFill>
          <a:blip r:embed="rId3"/>
          <a:srcRect l="0" t="2632" r="0" b="2632"/>
          <a:stretch/>
        </p:blipFill>
        <p:spPr>
          <a:xfrm>
            <a:off x="605520" y="604440"/>
            <a:ext cx="5498640" cy="3530160"/>
          </a:xfrm>
          <a:prstGeom prst="rect">
            <a:avLst/>
          </a:prstGeom>
          <a:ln>
            <a:noFill/>
          </a:ln>
        </p:spPr>
      </p:pic>
      <p:pic>
        <p:nvPicPr>
          <p:cNvPr id="252" name="fullsizeoutput_c6.jpeg" descr=""/>
          <p:cNvPicPr/>
          <p:nvPr/>
        </p:nvPicPr>
        <p:blipFill>
          <a:blip r:embed="rId4"/>
          <a:stretch/>
        </p:blipFill>
        <p:spPr>
          <a:xfrm>
            <a:off x="478440" y="515520"/>
            <a:ext cx="5752800" cy="3860280"/>
          </a:xfrm>
          <a:prstGeom prst="rect">
            <a:avLst/>
          </a:prstGeom>
          <a:ln>
            <a:noFill/>
          </a:ln>
        </p:spPr>
      </p:pic>
      <p:pic>
        <p:nvPicPr>
          <p:cNvPr id="253" name="fullsizeoutput_ca.jpeg" descr=""/>
          <p:cNvPicPr/>
          <p:nvPr/>
        </p:nvPicPr>
        <p:blipFill>
          <a:blip r:embed="rId5"/>
          <a:srcRect l="16334" t="0" r="16334" b="0"/>
          <a:stretch/>
        </p:blipFill>
        <p:spPr>
          <a:xfrm>
            <a:off x="605520" y="4772880"/>
            <a:ext cx="5498640" cy="4228920"/>
          </a:xfrm>
          <a:prstGeom prst="rect">
            <a:avLst/>
          </a:prstGeom>
          <a:ln>
            <a:noFill/>
          </a:ln>
        </p:spPr>
      </p:pic>
      <p:pic>
        <p:nvPicPr>
          <p:cNvPr id="254" name="fullsizeoutput_ca.jpeg" descr=""/>
          <p:cNvPicPr/>
          <p:nvPr/>
        </p:nvPicPr>
        <p:blipFill>
          <a:blip r:embed="rId6"/>
          <a:stretch/>
        </p:blipFill>
        <p:spPr>
          <a:xfrm>
            <a:off x="478440" y="4683960"/>
            <a:ext cx="5752800" cy="4559040"/>
          </a:xfrm>
          <a:prstGeom prst="rect">
            <a:avLst/>
          </a:prstGeom>
          <a:ln>
            <a:noFill/>
          </a:ln>
        </p:spPr>
      </p:pic>
      <p:sp>
        <p:nvSpPr>
          <p:cNvPr id="255" name="TextShape 1"/>
          <p:cNvSpPr txBox="1"/>
          <p:nvPr/>
        </p:nvSpPr>
        <p:spPr>
          <a:xfrm>
            <a:off x="6381720" y="9258480"/>
            <a:ext cx="228240" cy="4060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507960" y="4140360"/>
            <a:ext cx="7200720" cy="2412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63360" y="2103120"/>
            <a:ext cx="12829680" cy="612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fullsizeoutput_ce.jpeg" descr=""/>
          <p:cNvPicPr/>
          <p:nvPr/>
        </p:nvPicPr>
        <p:blipFill>
          <a:blip r:embed="rId1"/>
          <a:srcRect l="4807" t="0" r="4807" b="0"/>
          <a:stretch/>
        </p:blipFill>
        <p:spPr>
          <a:xfrm>
            <a:off x="0" y="1346040"/>
            <a:ext cx="13004280" cy="7061400"/>
          </a:xfrm>
          <a:prstGeom prst="rect">
            <a:avLst/>
          </a:prstGeom>
          <a:ln>
            <a:noFill/>
          </a:ln>
        </p:spPr>
      </p:pic>
      <p:sp>
        <p:nvSpPr>
          <p:cNvPr id="259" name="TextShape 1"/>
          <p:cNvSpPr txBox="1"/>
          <p:nvPr/>
        </p:nvSpPr>
        <p:spPr>
          <a:xfrm>
            <a:off x="6381720" y="9258480"/>
            <a:ext cx="228240" cy="4060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Bildschirmfoto 2017-11-14 um 22.53.46.png" descr=""/>
          <p:cNvPicPr/>
          <p:nvPr/>
        </p:nvPicPr>
        <p:blipFill>
          <a:blip r:embed="rId1"/>
          <a:stretch/>
        </p:blipFill>
        <p:spPr>
          <a:xfrm>
            <a:off x="6692760" y="2565360"/>
            <a:ext cx="5841720" cy="6679800"/>
          </a:xfrm>
          <a:prstGeom prst="rect">
            <a:avLst/>
          </a:prstGeom>
          <a:ln w="9360">
            <a:noFill/>
          </a:ln>
        </p:spPr>
      </p:pic>
      <p:sp>
        <p:nvSpPr>
          <p:cNvPr id="261" name="TextShape 1"/>
          <p:cNvSpPr txBox="1"/>
          <p:nvPr/>
        </p:nvSpPr>
        <p:spPr>
          <a:xfrm>
            <a:off x="507960" y="800280"/>
            <a:ext cx="11988360" cy="121896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7000" spc="-1" strike="noStrike">
                <a:solidFill>
                  <a:srgbClr val="d93e2b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</a:rPr>
              <a:t>Idee</a:t>
            </a:r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507960" y="2730600"/>
            <a:ext cx="5816160" cy="634968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393840" indent="-393480">
              <a:lnSpc>
                <a:spcPct val="100000"/>
              </a:lnSpc>
              <a:buClr>
                <a:srgbClr val="929292"/>
              </a:buClr>
              <a:buSzPct val="65000"/>
              <a:buFont typeface="Zapf Dingbats"/>
              <a:buChar char="❖"/>
            </a:pPr>
            <a:r>
              <a:rPr b="0" lang="en-US" sz="3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Weltraumobjekte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marL="393840" indent="-393480">
              <a:lnSpc>
                <a:spcPct val="100000"/>
              </a:lnSpc>
              <a:buClr>
                <a:srgbClr val="929292"/>
              </a:buClr>
              <a:buSzPct val="65000"/>
              <a:buFont typeface="Zapf Dingbats"/>
              <a:buChar char="❖"/>
            </a:pPr>
            <a:r>
              <a:rPr b="0" lang="en-US" sz="3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Planeten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marL="393840" indent="-393480">
              <a:lnSpc>
                <a:spcPct val="100000"/>
              </a:lnSpc>
              <a:buClr>
                <a:srgbClr val="929292"/>
              </a:buClr>
              <a:buSzPct val="65000"/>
              <a:buFont typeface="Zapf Dingbats"/>
              <a:buChar char="❖"/>
            </a:pPr>
            <a:r>
              <a:rPr b="0" lang="en-US" sz="3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Menschen im Cockpit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marL="393840" indent="-393480">
              <a:lnSpc>
                <a:spcPct val="100000"/>
              </a:lnSpc>
              <a:buClr>
                <a:srgbClr val="929292"/>
              </a:buClr>
              <a:buSzPct val="65000"/>
              <a:buFont typeface="Zapf Dingbats"/>
              <a:buChar char="❖"/>
            </a:pPr>
            <a:r>
              <a:rPr b="0" lang="en-US" sz="3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Kreisende Bewegungen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marL="393840" indent="-393480">
              <a:lnSpc>
                <a:spcPct val="100000"/>
              </a:lnSpc>
              <a:buClr>
                <a:srgbClr val="929292"/>
              </a:buClr>
              <a:buSzPct val="65000"/>
              <a:buFont typeface="Zapf Dingbats"/>
              <a:buChar char="❖"/>
            </a:pPr>
            <a:r>
              <a:rPr b="0" lang="en-US" sz="3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Passende Musik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marL="393840" indent="-393480">
              <a:lnSpc>
                <a:spcPct val="100000"/>
              </a:lnSpc>
              <a:buClr>
                <a:srgbClr val="929292"/>
              </a:buClr>
              <a:buSzPct val="65000"/>
              <a:buFont typeface="Zapf Dingbats"/>
              <a:buChar char="❖"/>
            </a:pPr>
            <a:r>
              <a:rPr b="0" lang="en-US" sz="30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Der Weltraum als Hintergrund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orion_Logo.png" descr=""/>
          <p:cNvPicPr/>
          <p:nvPr/>
        </p:nvPicPr>
        <p:blipFill>
          <a:blip r:embed="rId1"/>
          <a:stretch/>
        </p:blipFill>
        <p:spPr>
          <a:xfrm>
            <a:off x="6729480" y="4683960"/>
            <a:ext cx="5752800" cy="4559040"/>
          </a:xfrm>
          <a:prstGeom prst="rect">
            <a:avLst/>
          </a:prstGeom>
          <a:ln w="9360">
            <a:noFill/>
          </a:ln>
        </p:spPr>
      </p:pic>
      <p:pic>
        <p:nvPicPr>
          <p:cNvPr id="264" name="Rim.png" descr=""/>
          <p:cNvPicPr/>
          <p:nvPr/>
        </p:nvPicPr>
        <p:blipFill>
          <a:blip r:embed="rId2"/>
          <a:stretch/>
        </p:blipFill>
        <p:spPr>
          <a:xfrm>
            <a:off x="6733440" y="520560"/>
            <a:ext cx="5752800" cy="3860280"/>
          </a:xfrm>
          <a:prstGeom prst="rect">
            <a:avLst/>
          </a:prstGeom>
          <a:ln w="9360">
            <a:noFill/>
          </a:ln>
        </p:spPr>
      </p:pic>
      <p:pic>
        <p:nvPicPr>
          <p:cNvPr id="265" name="Spoke.png" descr=""/>
          <p:cNvPicPr/>
          <p:nvPr/>
        </p:nvPicPr>
        <p:blipFill>
          <a:blip r:embed="rId3"/>
          <a:srcRect l="0" t="33711" r="0" b="33711"/>
          <a:stretch/>
        </p:blipFill>
        <p:spPr>
          <a:xfrm>
            <a:off x="605520" y="604440"/>
            <a:ext cx="5498640" cy="3530160"/>
          </a:xfrm>
          <a:prstGeom prst="rect">
            <a:avLst/>
          </a:prstGeom>
          <a:ln>
            <a:noFill/>
          </a:ln>
        </p:spPr>
      </p:pic>
      <p:pic>
        <p:nvPicPr>
          <p:cNvPr id="266" name="Spoke.png" descr=""/>
          <p:cNvPicPr/>
          <p:nvPr/>
        </p:nvPicPr>
        <p:blipFill>
          <a:blip r:embed="rId4"/>
          <a:stretch/>
        </p:blipFill>
        <p:spPr>
          <a:xfrm>
            <a:off x="478440" y="515520"/>
            <a:ext cx="5752800" cy="3860280"/>
          </a:xfrm>
          <a:prstGeom prst="rect">
            <a:avLst/>
          </a:prstGeom>
          <a:ln>
            <a:noFill/>
          </a:ln>
        </p:spPr>
      </p:pic>
      <p:pic>
        <p:nvPicPr>
          <p:cNvPr id="267" name="StationV_POV_scene.png" descr=""/>
          <p:cNvPicPr/>
          <p:nvPr/>
        </p:nvPicPr>
        <p:blipFill>
          <a:blip r:embed="rId5"/>
          <a:srcRect l="13431" t="0" r="13431" b="0"/>
          <a:stretch/>
        </p:blipFill>
        <p:spPr>
          <a:xfrm>
            <a:off x="605520" y="4772880"/>
            <a:ext cx="5498640" cy="4228920"/>
          </a:xfrm>
          <a:prstGeom prst="rect">
            <a:avLst/>
          </a:prstGeom>
          <a:ln>
            <a:noFill/>
          </a:ln>
        </p:spPr>
      </p:pic>
      <p:pic>
        <p:nvPicPr>
          <p:cNvPr id="268" name="StationV_POV_scene.png" descr=""/>
          <p:cNvPicPr/>
          <p:nvPr/>
        </p:nvPicPr>
        <p:blipFill>
          <a:blip r:embed="rId6"/>
          <a:stretch/>
        </p:blipFill>
        <p:spPr>
          <a:xfrm>
            <a:off x="478440" y="4683960"/>
            <a:ext cx="5752800" cy="4559040"/>
          </a:xfrm>
          <a:prstGeom prst="rect">
            <a:avLst/>
          </a:prstGeom>
          <a:ln>
            <a:noFill/>
          </a:ln>
        </p:spPr>
      </p:pic>
      <p:sp>
        <p:nvSpPr>
          <p:cNvPr id="269" name="TextShape 1"/>
          <p:cNvSpPr txBox="1"/>
          <p:nvPr/>
        </p:nvSpPr>
        <p:spPr>
          <a:xfrm>
            <a:off x="6381720" y="9258480"/>
            <a:ext cx="228240" cy="4060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507960" y="-313560"/>
            <a:ext cx="11988360" cy="12189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4500" spc="-1" strike="noStrike">
                <a:solidFill>
                  <a:srgbClr val="d93e2b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</a:rPr>
              <a:t>Models</a:t>
            </a:r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orion_POV_scene.png" descr=""/>
          <p:cNvPicPr/>
          <p:nvPr/>
        </p:nvPicPr>
        <p:blipFill>
          <a:blip r:embed="rId1"/>
          <a:srcRect l="12502" t="0" r="12502" b="0"/>
          <a:stretch/>
        </p:blipFill>
        <p:spPr>
          <a:xfrm>
            <a:off x="0" y="0"/>
            <a:ext cx="13004280" cy="975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507960" y="800280"/>
            <a:ext cx="11988360" cy="121896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7000" spc="-1" strike="noStrike">
                <a:solidFill>
                  <a:srgbClr val="d93e2b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</a:rPr>
              <a:t>Stand</a:t>
            </a:r>
            <a:endParaRPr b="0" lang="en-US" sz="24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507960" y="2629080"/>
            <a:ext cx="11988360" cy="6095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469800" indent="-469440">
              <a:lnSpc>
                <a:spcPct val="100000"/>
              </a:lnSpc>
              <a:buClr>
                <a:srgbClr val="929292"/>
              </a:buClr>
              <a:buSzPct val="60000"/>
              <a:buFont typeface="Zapf Dingbats"/>
              <a:buChar char="✓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- Eine Idee, eine Inspiration.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marL="469800" indent="-469440">
              <a:lnSpc>
                <a:spcPct val="100000"/>
              </a:lnSpc>
              <a:buClr>
                <a:srgbClr val="929292"/>
              </a:buClr>
              <a:buSzPct val="60000"/>
              <a:buFont typeface="Zapf Dingbats"/>
              <a:buChar char="✓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- Ersten Modelle erfolgreich importiert.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marL="469800" indent="-469440">
              <a:lnSpc>
                <a:spcPct val="100000"/>
              </a:lnSpc>
              <a:buClr>
                <a:srgbClr val="929292"/>
              </a:buClr>
              <a:buSzPct val="60000"/>
              <a:buFont typeface="Zapf Dingbats"/>
              <a:buChar char="✓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 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marL="469800" indent="-469440">
              <a:lnSpc>
                <a:spcPct val="100000"/>
              </a:lnSpc>
              <a:buClr>
                <a:srgbClr val="929292"/>
              </a:buClr>
              <a:buSzPct val="60000"/>
              <a:buFont typeface="Zapf Dingbats"/>
              <a:buChar char="✓"/>
            </a:pPr>
            <a:r>
              <a:rPr b="0" lang="en-US" sz="3600" spc="-1" strike="noStrike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</a:rPr>
              <a:t> </a:t>
            </a:r>
            <a:endParaRPr b="0" lang="en-US" sz="3600" spc="-1" strike="noStrike">
              <a:solidFill>
                <a:srgbClr val="414141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2017-11-15T12:32:02Z</dcterms:modified>
  <cp:revision>10</cp:revision>
  <dc:subject/>
  <dc:title/>
</cp:coreProperties>
</file>